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Ra đi, mang tin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rao muôn lối,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mang yêu thương dựng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xây thế giới, cho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gọi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1. Ra đi muôn phương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rao truyền Tin Mừng.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Ca vang tin vui. Đẹp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muôn nẻo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Ra đi, mang tin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rao muôn lối,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mang yêu thương dựng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xây thế giới, cho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gọi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2. Giêsu trong tim ta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về thôn làng. Trao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câu thương yêu.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Rạng Danh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RA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Ra đi, mang tin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rao muôn lối,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mang yêu thương dựng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xây thế giới, cho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gọi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