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QUỲ ĐÂY ĐOAN HỨA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1. Quỳ đây đoan hứa trăm năm bền duyên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sắt cầm. Hẹn thề thủy chung, dẫu cho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 đường xa lắm. Chúa ơi nghe lời khẩn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cầu, để cho duyên mãi thắm mầu. Đường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đời chung lối, con xin ngày đêm giữ gìn.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Dù nhiều khó khăn, giúp con suốt đời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trung tín. Đến khi tóc bạc da mồi, có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nhau suốt đời không thôi.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Khương Huệ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QUỲ ĐÂY ĐOAN HỨA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Tình yêu Chúa cho đời con. Câu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tạ ơn chúc khen danh Ngài. Nhờ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ngàn hồng ân Chúa thương ban.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 của con mãi nồng nàn.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Quyết luôn thủy chung nguyện nên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trong cuộc sống.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Khương Huệ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QUỲ ĐÂY ĐOAN HỨA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2. Dạt dào ơn Chúa cho con thủy chung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với chàng. Nhờ tình Chúa thương, giúp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con một đời trong trắng. Khó khăn con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cũng xem thường. Ngại chi mưa nắng gió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sương. Dạt dào ơn Chúa cho con đẹp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duyên với nàng. Trọn đời sắt son, mãi yêu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cho dù năm tháng. Nắm tay nhau tiến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bước với nàng. Giữ cho gia đình an khang.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Khương Huệ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QUỲ ĐÂY ĐOAN HỨA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Tình yêu Chúa cho đời con. Câu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tạ ơn chúc khen danh Ngài. Nhờ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ngàn hồng ân Chúa thương ban.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Tình yêu của con mãi nồng nàn.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Quyết luôn thủy chung nguyện nên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trong cuộc sống.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Khương Huệ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