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QUÂN VƯƠNG KHẮP GIAN TRẦN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Giờ đây quân vương khắp cõi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gian trần. Và thủ lãnh khắp cùng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thế giới. Hãy biết điều. Hãy kính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yêu. Và thực tâm tôn thờ uy phong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một Thiên Chúa. Hãy khiếp sợ. Hãy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tỉnh ngộ. Và phủ phục trước Thánh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Nhan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QUÂN VƯƠNG KHẮP GIAN TRẦN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1. Chúa phán: Chính Ta sẽ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đặt một Vị Quân vương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Ta chọn sẵn. Lên trị vì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Si-On. Lên trị vì Si-On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Núi Thánh Của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QUÂN VƯƠNG KHẮP GIAN TRẦN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Giờ đây quân vương khắp cõi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gian trần. Và thủ lãnh khắp cùng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thế giới. Hãy biết điều. Hãy kính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yêu. Và thực tâm tôn thờ uy phong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một Thiên Chúa. Hãy khiếp sợ. Hãy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tỉnh ngộ. Và phủ phục trước Thánh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Nhan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QUÂN VƯƠNG KHẮP GIAN TRẦN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2. Các nước cớ sao náo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động và ngàn vạn dân sao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bày kế? Chống lại Vị Tân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vương. Chống lại Vị Tân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Vương Tính kế viển vông.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QUÂN VƯƠNG KHẮP GIAN TRẦN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Giờ đây quân vương khắp cõi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gian trần. Và thủ lãnh khắp cùng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thế giới. Hãy biết điều. Hãy kính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yêu. Và thực tâm tôn thờ uy phong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một Thiên Chúa. Hãy khiếp sợ. Hãy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tỉnh ngộ. Và phủ phục trước Thánh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Nhan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QUÂN VƯƠNG KHẮP GIAN TRẦN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3. Cứ đến khấn xin sẽ được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hằng vạn dân Ta ban tặng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đó. Đấy sản nghiệp Ta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trao. Đấy sản nghiệp Ta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trao Khắp coi trần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QUÂN VƯƠNG KHẮP GIAN TRẦN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Giờ đây quân vương khắp cõi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gian trần. Và thủ lãnh khắp cùng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thế giới. Hãy biết điều. Hãy kính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yêu. Và thực tâm tôn thờ uy phong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một Thiên Chúa. Hãy khiếp sợ. Hãy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tỉnh ngộ. Và phủ phục trước Thánh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Nhan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