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QUA CỬA HẸP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Hãy chiến đấu để qua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cửa hẹp, vì cửa hẹp đưa đến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sự sống. Xin Chúa giúp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vượt lên chính mình, để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đi trên con đường Phúc 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QUA CỬA HẸP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Đời sống con là một cuộc chiến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đấu để qua cửa hẹp, qua cửa hẹp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để đi về với Chúa. Cửa không hẹp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nhưng vì con quá to, to ích kỷ,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to kiêu kỳ, to tham vọng nên khó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lòng để mà vượt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QUA CỬA HẸP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Hãy chiến đấu để qua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cửa hẹp, vì cửa hẹp đưa đến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sự sống. Xin Chúa giúp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vượt lên chính mình, để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đi trên con đường Phúc 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QUA CỬA HẸP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Đời sống con còn nặng lòng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dưới thế mà chưa hướng về, chưa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hướng về nơi quê trời vinh phúc.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Vẫn lo tìm danh lợi lo thú vui, lo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tích lũy, lo an nhàn nên không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màng lo đến sự sống ở đời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QUA CỬA HẸP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Hãy chiến đấu để qua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cửa hẹp, vì cửa hẹp đưa đến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sự sống. Xin Chúa giúp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vượt lên chính mình, để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đi trên con đường Phúc 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QUA CỬA HẸP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Lòng trí con còn hời hợt trống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vắng và toan tính nhiều nên vẫn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còn rất xa lạ với Chúa. Những đam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mê vẫn chực lôi kéo con, bao cám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dỗ luôn bên mình bao bóng hình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như vô tình khuấy động lòng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QUA CỬA HẸP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Hãy chiến đấu để qua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cửa hẹp, vì cửa hẹp đưa đến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sự sống. Xin Chúa giúp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vượt lên chính mình, để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đi trên con đường Phúc 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