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Hãy cất tiếng ca ngợi hòa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tiếng reo vui mừng Chúa Vua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 tình yêu Ngài sáng tạo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 giới. Hãy cất tiếng reo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niềm tin mến cao dâng,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Vua vũ hoàn nguyện dâng câu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cảm tạ hát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Cùng thần thánh thiên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đàng hát mừng, ngợi khen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Chúa lừng vang uy dũng.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Cùng toàn thể vũ trụ ca lên,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khúc âu ca tạ ơn chúc khen.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Hãy cất tiếng ca ngợi hòa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tiếng reo vui mừng Chúa Vua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 tình yêu Ngài sáng tạo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 giới. Hãy cất tiếng reo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niềm tin mến cao dâng,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Vua vũ hoàn nguyện dâng câu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cảm tạ hát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Từ hừng sáng đến hoàng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hôn về, đoàn con ca tụng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danh Thánh Chúa. Sự nghiệp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lẫy lừng hiển hách, khắp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nơi ngợi khen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PHỤNG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Hãy cất tiếng ca ngợi hòa lên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tiếng reo vui mừng Chúa Vua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 tình yêu Ngài sáng tạo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thế giới. Hãy cất tiếng reo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một niềm tin mến cao dâng, mừng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Vua vũ hoàn nguyện dâng câu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cảm tạ hát vang.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