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PHỤC VỤ TRONG TIN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Từ xa xăm đó, Ngài đã yêu con. Từ bao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năm đó, Ngài đã thương con. Ngài đã gọi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và muốn chọn con. Con đáp lời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bằng hết tình con. Đường con đi tới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rộn rã hôm nay. Đường con đi tới rồi sẽ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dang tay chào đón anh em thương mến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thật nhiều, luôn hát bài ca: phục vụ tin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PHỤC VỤ TRONG TIN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Phục vụ trong tin yêu là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với muôn người bằng một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hiến và lòng yêu mến trọn đời.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Vì thương con vô biên mà Cha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nghĩ đến con. Đáp tình Cha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này con hiến dâng xác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PHỤC VỤ TRONG TIN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Lạy Cha yêu dấu nguyện hiến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Cha. Lạy cha yêu dấu nguyện phó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Cha hồn xác tình yêu và trót đời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nên lễ mọn hèn bằng hết tình con. Từ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nay xin đến để đốt tim con rực như 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nến dọi chiếu nơi nơi, cho dẫu tiêu hao,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dẫu lặng thầm, con hứa thành tâm: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phục vụ tin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PHỤC VỤ TRONG TIN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Phục vụ trong tin yêu là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với muôn người bằng một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hiến và lòng yêu mến trọn đời.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Vì thương con vô biên mà Cha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nghĩ đến con. Đáp tình Cha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này con hiến dâng xác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