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PHỤC VỤ THA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Ai bước theo ta, mà muốn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người trên thiên hạ, thì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kiên nhẫn vui dấn thân,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khiêm nhường (mà) phục vụ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 nhân (gắng sống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PHỤC VỤ THA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1. Người tiếp đón trẻ thơ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đây, vì danh (vì danh)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của Thầy. là tiếp đón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chính mình Thầy, và còn là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tiếp đón Đấng đã sai Thầy.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PHỤC VỤ THA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Ai bước theo ta, mà muốn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người trên thiên hạ, thì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kiên nhẫn vui dấn thân,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khiêm nhường (mà) phục vụ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 nhân (gắng sống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PHỤC VỤ THA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2. Đường thương khó Thầy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đang đi, bị trao vào tay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người đời, bị giết chết ba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ngày rồi, từ mồ Thấy khai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lối sống lại lên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PHỤC VỤ THA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Ai bước theo ta, mà muốn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người trên thiên hạ, thì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kiên nhẫn vui dấn thân,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khiêm nhường (mà) phục vụ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 nhân (gắng sống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PHỤC VỤ THA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3. Nguyện theo bước Thầy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đi qua, ngàn phương và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muôn nẻo đường, dù gian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khó vương đầy trời, nhờ lời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Thầy soi lối sẽ đổi thay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PHỤC VỤ THA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Ai bước theo ta, mà muốn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người trên thiên hạ, thì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kiên nhẫn vui dấn thân,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khiêm nhường (mà) phục vụ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 nhân (gắng sống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