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Mẹ ấp ủ thẳm sâu Lời Chúa, Mẹ cưu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mang Lời tận đáy lòng. Lời trong máu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trong tim lớn dậy, Lời sinh ra từ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Mẹ dịu dàng. Lời bước vào cõi đời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nhân thế, Mẹ dõi theo thầm lặng vô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cùng. Lời loan báo tin vui Nước Trời,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Mẹ đắm trong mầu nhiệm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Đặng Chí San, 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Phúc thay lòng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cưu mang. Phúc thay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lắng nghe Lời và thực thi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Lời chân lý Lời đem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 sự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Đặng Chí San, 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Lời đón nhận đồi cao thập giá,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mang theo loài người khốn cùng.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đứng đó mênh mông đất trời, hoà với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trọn vẹn cả cuộc đời. Đoàn con hèn cúi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đầu cảm mến, nguyện bước theo đời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nhiệt thành. Đời nhân thế tâm tư khát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vọng, được sống trong mầu nhiệm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Đặng Chí San, 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PHÚC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Phúc thay lòng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cưu mang. Phúc thay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lắng nghe Lời và thực thi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Lời chân lý Lời đem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 sự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Đặng Chí San, Phạm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