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Mỗi ngày đời con mãi đi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phúc. Nhưng biết tìm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nơi trần thế bất toàn!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chỉ cho con, đường về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cao siêu. Là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cho muôn người cho vạn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Hạnh phúc cho ai có tinh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thần khó nghèo, vì họ sẽ được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Nước Trời làm gia nghiệp. Hạnh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cho người sống hiền lành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khoan dung, vì họ sẽ được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Đất Hứa làm quê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Mỗi ngày đời con mãi đi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phúc. Nhưng biết tìm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nơi trần thế bất toàn!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chỉ cho con, đường về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cao siêu. Là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cho muôn người cho vạn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Hạnh phúc cho ai biết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khổ sầu, vì họ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 hằng an ủi. Hạnh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cho người khát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chính, vì họ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cho thỏa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Mỗi ngày đời con mãi đi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phúc. Nhưng biết tìm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nơi trần thế bất toàn!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chỉ cho con, đường về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cao siêu. Là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cho muôn người cho vạn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Hạnh phúc cho ai có tấm lòng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người, vì họ sẽ được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Trời hằng thương tình.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Hạnh phúc cho người tâm hồn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sạch lòng thanh, vì họ sẽ được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thấy Chúa Trời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Mỗi ngày đời con mãi đi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phúc. Nhưng biết tìm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nơi trần thế bất toàn!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chỉ cho con, đường về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cao siêu. Là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cho muôn người cho vạn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Hạnh phúc cho ai biết xây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dựng an bình, vì họ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gọi là con Ngài. Hạnh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cho người đã vì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chịu chết, vì họ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Chúa làm quê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Mỗi ngày đời con mãi đi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phúc. Nhưng biết tìm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nơi trần thế bất toàn!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chỉ cho con, đường về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cao siêu. Là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cho muôn người cho vạn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