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Chúa đã đến khai mở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Nước Trời, để dẫn đưa ta về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với Ngài. Ngài mở ra chân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trời hạnh phúc. Hạnh phúc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thay cho người bước theo.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Hạnh phúc thay ai tâm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khó, vì sẽ được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làm gia nghiệp. Hạnh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thay ai hiền lành từ ái,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sẽ được Đất Hứa làm quê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Chúa đã đến khai mở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Nước Trời, để dẫn đưa ta về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với Ngài. Ngài mở ra chân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trời hạnh phúc. Hạnh phúc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thay cho người bước theo.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Hạnh phúc thay ai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sầu khổ, vì sẽ được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 an ủi. Người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khao sống một đời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chính, hạnh phúc thay,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thỏa tâm can.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Chúa đã đến khai mở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Nước Trời, để dẫn đưa ta về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với Ngài. Ngài mở ra chân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trời hạnh phúc. Hạnh phúc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thay cho người bước theo.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Hạnh phúc thay, ai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vì Chúa, vì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tình suốt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thay ai hồn sạch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thanh, vì sẽ được thấy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Chúa đã đến khai mở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Nước Trời, để dẫn đưa ta về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với Ngài. Ngài mở ra chân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trời hạnh phúc. Hạnh phúc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thay cho người bước theo.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Người thiết tha xây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thật hạnh phúc, họ sẽ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Chúa Trời nhân hậu. Hạnh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thay ai vì Ngài chịu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chết, vì sẽ được Nước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THẬT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Chúa đã đến khai mở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Nước Trời, để dẫn đưa ta về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với Ngài. Ngài mở ra chân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trời hạnh phúc. Hạnh phúc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thay cho người bước theo.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