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Cuộc đời sang giàu nào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ham muốn hằng ngày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nào ai chẳng an tâm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sao Chúa phán: phúc cho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khó mà sao Chúa phán: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cho ai đói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Đường vinh phúc chính là sống đời thanh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bần ngày sẽ tới Thiên Chúa sẽ dành cho phần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làm con Chúa nhân lành Ta lãnh phúc thật.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Hãy vui mừng cùng nhau ca tụng Thiên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từ nay hãy luôn sống đẹp Tin Mừng tìm lẽ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trong Chúa chính lòng khiêm nhường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thương tha nhân như chính thân mình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phúc vinh thiên thu trong chốn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Dù giàu hay nghèo lòng luôn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sống nhân ái cuộc đời chan hòa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thương mến không phai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người đi ban phát sẽ luôn luôn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còn mãi được muôn ân phúc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thương ban đoái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Đường vinh phúc chính là sống đời thanh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bần ngày sẽ tới Thiên Chúa sẽ dành cho phần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làm con Chúa nhân lành Ta lãnh phúc thật.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Hãy vui mừng cùng nhau ca tụng Thiên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từ nay hãy luôn sống đẹp Tin Mừng tìm lẽ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trong Chúa chính lòng khiêm nhường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thương tha nhân như chính thân mình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phúc vinh thiên thu trong chốn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Giàu lòng nhân từ giàu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đức khiêm tốn giàu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người giàu gương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hy sinh được trao ân phúc biết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khiêm nhu nhận lãnh và khi ban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phát biết cho đi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Đường vinh phúc chính là sống đời thanh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bần ngày sẽ tới Thiên Chúa sẽ dành cho phần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làm con Chúa nhân lành Ta lãnh phúc thật.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Hãy vui mừng cùng nhau ca tụng Thiên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từ nay hãy luôn sống đẹp Tin Mừng tìm lẽ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trong Chúa chính lòng khiêm nhường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thương tha nhân như chính thân mình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phúc vinh thiên thu trong chốn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Đạt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