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PHÓ THÁC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Suốt cuộc đời đầy toan tính mãi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cho ngày mai, hãy nhớ rằng đàn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chim sẻ vẫn luôn được no. Cánh huệ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đồng được Thiên Chúa mãi trang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phục cho để chúng đẹp xinh. Ví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người Ngài chẳng lo sao?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Vinh Phúc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PHÓ THÁC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Hỡi người sao vội quên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mà mãi ưu tư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cuộc đời tương lai. Phó thác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là Cha Nhân Ái hằng luôn chăm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sóc che chở quan phòng. Nên chăng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kiếm Thiên Chúa và đức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bình. Tất cả, Ngài sẽ thêm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Vinh Phúc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PHÓ THÁC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Suốt ngày dài đầy lo lắng áo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cơm ngày qua, hãy nhớ rằng cần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phó thác để luôn bình an. Cứ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làm việc và tin tưởng Chúa sẽ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dẫn đưa mỗi bước đời ta. Đấng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Nhân Lành hiểu thấu tâm tư.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Vinh Phúc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PHÓ THÁC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Hỡi người sao vội quên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yêu thương mà mãi ưu tư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cuộc đời tương lai. Phó thác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là Cha Nhân Ái hằng luôn chăm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sóc che chở quan phòng. Nên chăng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kiếm Thiên Chúa và đức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bình. Tất cả, Ngài sẽ thêm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Vinh Phúc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