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Phêrô, Phaolô ta mừng hai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tông đồ. Muôn dân muôn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cất lời ca vang tiếng tung hô: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Phêrô một đời, trung kiên rạng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ngời qua mọi thời khắp mọi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Phaolô nhiệt tình, hy sinh đời mình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đưa dân ngoại tìm phúc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Thánh giá ngược chẳng kinh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chẳng sợ. Phêrô làm rạng rỡ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Thánh Danh. Nhớ câu Thầy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nhắn nhủ mình, thân treo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thập giá đóng đinh như Thầy.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Phêrô, Phaolô ta mừng hai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tông đồ. Muôn dân muôn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cất lời ca vang tiếng tung hô: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Phêrô một đời, trung kiên rạng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ngời qua mọi thời khắp mọi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Phaolô nhiệt tình, hy sinh đời mình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đưa dân ngoại tìm phúc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Phaolô thành chứng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ngoại, suốt cả đời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dấn thân. Sớm hôm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truyền giáo ân cần nêu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nhiệt huyết sống cho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PHÊRÔ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Phêrô, Phaolô ta mừng hai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tông đồ. Muôn dân muôn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cất lời ca vang tiếng tung hô: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Phêrô một đời, trung kiên rạng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ngời qua mọi thời khắp mọi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Phaolô nhiệt tình, hy sinh đời mình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đưa dân ngoại tìm phúc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