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PHÊRÔ CON LÀ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Phê – rô con là Đá,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Đá này Thầy sẽ xây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Hội Thánh của Thầy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cửa địa ngục sẽ không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thắng được.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PHÊRÔ CON LÀ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1. Qua bao gian nan Hội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Thánh không chuyển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rung vì có Chúa ở cùng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Hội Thánh luôn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PHÊRÔ CON LÀ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Phê – rô con là Đá,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Đá này Thầy sẽ xây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Hội Thánh của Thầy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cửa địa ngục sẽ không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thắng được.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PHÊRÔ CON LÀ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2. Đi trong đau thương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về trong muôn tiếng ca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tình yêu Chúa đậm đà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Lời Chúa thật vang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PHÊRÔ CON LÀ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Phê – rô con là Đá,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Đá này Thầy sẽ xây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Hội Thánh của Thầy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cửa địa ngục sẽ không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thắng được.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