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PANGE LINGUA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Bao miệng lưỡi đang tung hô Phép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Thánh. Xác thân Chúa ẩn mình cách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nhiệm mầu. Vì yêu chúng nhân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dùng máu mình. Như giá cao sang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đền lỗi thế trần. Lòng khoan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vua rất ái ân. Dâng trót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nuôi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PANGE LINGUA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Ban ơn cứu độ Ngôi Hai Cứu Thế.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sinh ra bởi lòng Đức Nữ Trinh.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luôn dấn thân rao truyền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Cho những ai xa cuộc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thiện. Lập Bí Tích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dấu chúng sinh. Khi biết rằng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bỏ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PANGE LINGUA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Đêm hôm cuối cùng mở tiệc rất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thánh. Các anh em đang ngồi ở quanh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bàn. Người nâng bánh lên chúc tụng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Cha hiền. Trao bánh không men mừng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lễ thánh truyền. Mười hai Tông Đồ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nhận lãnh bánh thơm. Như Máu Thịt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thiêng tay Người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PANGE LINGUA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Ngôi Hai trở nên người hiền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Thế. Khiến tấm bánh trở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Thịt mình. Rượu nho trở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Máu thật của Người. Nhưng giác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 nhân loại chẳng thấy gì. Cần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có tấm lòng tin giúp chúng con.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Phép Mình Thánh Chúa hiện 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PANGE LINGUA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5. Đây nhiệm tích yêu thương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quý giá. Chúng con nay sấp mình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thờ. Mọi Nghi Thức xưa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phải kính nhường. Dâng Lễ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sang bằng lễ mới này. Niềm Tin thay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khiếm khuyết giác quan. Minh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chứng Nhiệm Tích trên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PANGE LINGUA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6. Ngôi Cha hiển vinh Ngôi Con chí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thánh. Tán dương Chúa với lòng trí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vui mừng. Mừng khen kính tôn trong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mọi uy hùng. Khiêm tốn trang nghiêm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thờ Chúa Thánh Thần. Từ Ngôi Cha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và Ngôi Con phát sinh. Nên đáng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ngợi khen như cùng nhau. A-men.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