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Hồng ân nối tiếp hồng ân,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tuôn đổ muôn ngàn hồng ân. Dù cho sông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cạn núi mòn, Muôn đời tạc dạ ghi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 nguôi. Chúa thương cho được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người, Được làm con Chúa, được làm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thắm tươi nhiệm mầu. Ơn Ngài dẫn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lối cao sâu. Được làm đệ tử, được làm đệ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tử, truyền rao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Hồng ân che trở tràn đầy, Phù trì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che chở tháng ngày bình an. Ân sâu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nghĩa nặng muôn vàn, Bất tài bất xứng,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đáp đền chi cân. Cúi xin cảm tạ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khen danh Chúa, hiển vang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Kính dâng trót tuổi xuân này,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dâng hiến, trót đời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2. Niềm vui nước mắt chợt rơi, Quyết tâm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đi mãi bước đời tin yêu. Phận con giới hạn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trăm chiều, Chúa thương chọn gọi dắt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dìu hôm mai. Bước đường muôn nẻo chông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gai, Một niềm tin kính, một niềm tin kính,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chẳng thay đổi lòng. Cho dù mưa gió bão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giông, Nguyện lòng bền vững, nguyện lòng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bền vững, cậy trông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Hồng ân che trở tràn đầy, Phù trì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che chở tháng ngày bình an. Ân sâu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nghĩa nặng muôn vàn, Bất tài bất xứng,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đáp đền chi cân. Cúi xin cảm tạ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khen danh Chúa, hiển vang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Kính dâng trót tuổi xuân này,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dâng hiến, trót đời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Tình yêu dẫn lối tình yêu, Dấn thân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nẻo sớm chiều ngày xanh. Vững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nẻo trọn lành, Chúa thương đưa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qua ngàn gian nan. Hiến dâng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trái tim vàng, Từng ngày dâng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ngày dâng Chúa, lễ dâng vẹn tròn.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Mối tình Thập giá sắt son, Dù đời lặng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lẽ, dù đời lặng lẽ, nguyện luôn nồng nàn.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ƠN THIÊNG NHIỆM MẦU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Hồng ân che trở tràn đầy, Phù trì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che chở tháng ngày bình an. Ân sâu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nghĩa nặng muôn vàn, Bất tài bất xứng,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đáp đền chi cân. Cúi xin cảm tạ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Ngợi khen danh Chúa, hiển vang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Kính dâng trót tuổi xuân này,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dâng hiến, trót đời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