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ƠN CHA NGHĨA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Vời cao hơn núi bóng Cha vất vả âm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thầm. Mẹ là dòng sông khơi nguồn tuôn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chảy đời con. Đi khắp dương gian không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ai sánh bằng Mẹ. Gian khổ đường trần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ai nặng gánh hơn Cha. Biển cả mênh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mông không đong đầy tình Mẹ. Mây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trời lồng lộng không phủ kín công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ƠN CHA NGHĨA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650" b="1">
                <a:solidFill>
                  <a:srgbClr val="FFFFFF"/>
                </a:solidFill>
                <a:latin typeface="Arial"/>
              </a:rPr>
              <a:t>1. Tình cha êm ái khi con bước xa chốn làng quê, luôn đưa</a:t>
            </a:r>
          </a:p>
          <a:p>
            <a:pPr algn="ctr"/>
            <a:r>
              <a:rPr sz="2650" b="1">
                <a:solidFill>
                  <a:srgbClr val="FFFFFF"/>
                </a:solidFill>
                <a:latin typeface="Arial"/>
              </a:rPr>
              <a:t>dẫn con quay trở về. Suốt một đời chỉ biết lặng lẽ. Tình</a:t>
            </a:r>
          </a:p>
          <a:p>
            <a:pPr algn="ctr"/>
            <a:r>
              <a:rPr sz="2650" b="1">
                <a:solidFill>
                  <a:srgbClr val="FFFFFF"/>
                </a:solidFill>
                <a:latin typeface="Arial"/>
              </a:rPr>
              <a:t>Mẹ dịu êm như Mùa Xuân đến cho cuộc đời như lời ru</a:t>
            </a:r>
          </a:p>
          <a:p>
            <a:pPr algn="ctr"/>
            <a:r>
              <a:rPr sz="2650" b="1">
                <a:solidFill>
                  <a:srgbClr val="FFFFFF"/>
                </a:solidFill>
                <a:latin typeface="Arial"/>
              </a:rPr>
              <a:t>thiết tha diệu vời. Bóng hình Mẹ chẳng phút nào vơi. Tạ</a:t>
            </a:r>
          </a:p>
          <a:p>
            <a:pPr algn="ctr"/>
            <a:r>
              <a:rPr sz="2650" b="1">
                <a:solidFill>
                  <a:srgbClr val="FFFFFF"/>
                </a:solidFill>
                <a:latin typeface="Arial"/>
              </a:rPr>
              <a:t>ơn tình yêu Thiên Chúa trên trời, đã cho con có Cha Mẹ</a:t>
            </a:r>
          </a:p>
          <a:p>
            <a:pPr algn="ctr"/>
            <a:r>
              <a:rPr sz="2650" b="1">
                <a:solidFill>
                  <a:srgbClr val="FFFFFF"/>
                </a:solidFill>
                <a:latin typeface="Arial"/>
              </a:rPr>
              <a:t>dưỡng dục đời con từ khi còn thơ. Ngày đêm dạy con yêu</a:t>
            </a:r>
          </a:p>
          <a:p>
            <a:pPr algn="ctr"/>
            <a:r>
              <a:rPr sz="2650" b="1">
                <a:solidFill>
                  <a:srgbClr val="FFFFFF"/>
                </a:solidFill>
                <a:latin typeface="Arial"/>
              </a:rPr>
              <a:t>Chúa hết lòng, dạy con thương cả muôn người. Và dạy con</a:t>
            </a:r>
          </a:p>
          <a:p>
            <a:pPr algn="ctr"/>
            <a:r>
              <a:rPr sz="2650" b="1">
                <a:solidFill>
                  <a:srgbClr val="FFFFFF"/>
                </a:solidFill>
                <a:latin typeface="Arial"/>
              </a:rPr>
              <a:t>dâng hiến cuộc đời. Hãy yêu Mẹ Cha đang sống trên đời.</a:t>
            </a:r>
          </a:p>
          <a:p>
            <a:pPr algn="ctr"/>
            <a:r>
              <a:rPr sz="2650" b="1">
                <a:solidFill>
                  <a:srgbClr val="FFFFFF"/>
                </a:solidFill>
                <a:latin typeface="Arial"/>
              </a:rPr>
              <a:t>Làm con hiếu thảo cho tròn suốt đời thương yêu báo</a:t>
            </a:r>
          </a:p>
          <a:p>
            <a:pPr algn="ctr"/>
            <a:r>
              <a:rPr sz="2650" b="1">
                <a:solidFill>
                  <a:srgbClr val="FFFFFF"/>
                </a:solidFill>
                <a:latin typeface="Arial"/>
              </a:rPr>
              <a:t>hiếu Mẹ Cha. Nguyện xin hồng ân tuôn đổ đêm ngày niềm</a:t>
            </a:r>
          </a:p>
          <a:p>
            <a:pPr algn="ctr"/>
            <a:r>
              <a:rPr sz="2650" b="1">
                <a:solidFill>
                  <a:srgbClr val="FFFFFF"/>
                </a:solidFill>
                <a:latin typeface="Arial"/>
              </a:rPr>
              <a:t>vui con cháu xum vầy. Là mẫu gương như Thánh gia xưa.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ƠN CHA NGHĨA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Vời cao hơn núi bóng Cha vất vả âm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thầm. Mẹ là dòng sông khơi nguồn tuôn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chảy đời con. Đi khắp dương gian không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ai sánh bằng Mẹ. Gian khổ đường trần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ai nặng gánh hơn Cha. Biển cả mênh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mông không đong đầy tình Mẹ. Mây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trời lồng lộng không phủ kín công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ƠN CHA NGHĨA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Arial"/>
              </a:rPr>
              <a:t>2. Tình cha lai láng cao hơn núi, sâu hơn đại dương, như</a:t>
            </a:r>
          </a:p>
          <a:p>
            <a:pPr algn="ctr"/>
            <a:r>
              <a:rPr sz="2600" b="1">
                <a:solidFill>
                  <a:srgbClr val="FFFFFF"/>
                </a:solidFill>
                <a:latin typeface="Arial"/>
              </a:rPr>
              <a:t>đuốc sáng trên muôn dặm trường, vẫn lặng thầm cùng con</a:t>
            </a:r>
          </a:p>
          <a:p>
            <a:pPr algn="ctr"/>
            <a:r>
              <a:rPr sz="2600" b="1">
                <a:solidFill>
                  <a:srgbClr val="FFFFFF"/>
                </a:solidFill>
                <a:latin typeface="Arial"/>
              </a:rPr>
              <a:t>ngàn hướng. Rời xa làng quê con hằng mơ ước quay trở về,</a:t>
            </a:r>
          </a:p>
          <a:p>
            <a:pPr algn="ctr"/>
            <a:r>
              <a:rPr sz="2600" b="1">
                <a:solidFill>
                  <a:srgbClr val="FFFFFF"/>
                </a:solidFill>
                <a:latin typeface="Arial"/>
              </a:rPr>
              <a:t>nhớ day dứt tiếng ru của Mẹ, nhớ vòng tay mẹ con tỉ tê.</a:t>
            </a:r>
          </a:p>
          <a:p>
            <a:pPr algn="ctr"/>
            <a:r>
              <a:rPr sz="2600" b="1">
                <a:solidFill>
                  <a:srgbClr val="FFFFFF"/>
                </a:solidFill>
                <a:latin typeface="Arial"/>
              </a:rPr>
              <a:t>Tạ ơn tình yêu Thiên Chúa trên trời, đã cho con có Cha</a:t>
            </a:r>
          </a:p>
          <a:p>
            <a:pPr algn="ctr"/>
            <a:r>
              <a:rPr sz="2600" b="1">
                <a:solidFill>
                  <a:srgbClr val="FFFFFF"/>
                </a:solidFill>
                <a:latin typeface="Arial"/>
              </a:rPr>
              <a:t>Mẹ dưỡng dục đời con từ khi còn thơ. Ngày đêm dạy con</a:t>
            </a:r>
          </a:p>
          <a:p>
            <a:pPr algn="ctr"/>
            <a:r>
              <a:rPr sz="2600" b="1">
                <a:solidFill>
                  <a:srgbClr val="FFFFFF"/>
                </a:solidFill>
                <a:latin typeface="Arial"/>
              </a:rPr>
              <a:t>yêu Chúa hết lòng, dạy con thương cả muôn người. Và dạy</a:t>
            </a:r>
          </a:p>
          <a:p>
            <a:pPr algn="ctr"/>
            <a:r>
              <a:rPr sz="2600" b="1">
                <a:solidFill>
                  <a:srgbClr val="FFFFFF"/>
                </a:solidFill>
                <a:latin typeface="Arial"/>
              </a:rPr>
              <a:t>con dâng hiến cuộc đời. Hãy yêu Mẹ Cha đang sống trên</a:t>
            </a:r>
          </a:p>
          <a:p>
            <a:pPr algn="ctr"/>
            <a:r>
              <a:rPr sz="2600" b="1">
                <a:solidFill>
                  <a:srgbClr val="FFFFFF"/>
                </a:solidFill>
                <a:latin typeface="Arial"/>
              </a:rPr>
              <a:t>đời. Làm con hiếu thảo cho tròn suốt đời thương yêu báo</a:t>
            </a:r>
          </a:p>
          <a:p>
            <a:pPr algn="ctr"/>
            <a:r>
              <a:rPr sz="2600" b="1">
                <a:solidFill>
                  <a:srgbClr val="FFFFFF"/>
                </a:solidFill>
                <a:latin typeface="Arial"/>
              </a:rPr>
              <a:t>hiếu Mẹ Cha. Nguyện xin hồng ân tuôn đổ đêm ngày niềm</a:t>
            </a:r>
          </a:p>
          <a:p>
            <a:pPr algn="ctr"/>
            <a:r>
              <a:rPr sz="2600" b="1">
                <a:solidFill>
                  <a:srgbClr val="FFFFFF"/>
                </a:solidFill>
                <a:latin typeface="Arial"/>
              </a:rPr>
              <a:t>vui con cháu xum vầy. Là mẫu gương như Thánh gia xưa.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ƠN CHA NGHĨA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Vời cao hơn núi bóng Cha vất vả âm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thầm. Mẹ là dòng sông khơi nguồn tuôn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chảy đời con. Đi khắp dương gian không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ai sánh bằng Mẹ. Gian khổ đường trần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ai nặng gánh hơn Cha. Biển cả mênh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mông không đong đầy tình Mẹ. Mây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trời lồng lộng không phủ kín công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