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TÌNH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1. Từ xa xưa đó Chúa đã thương yêu con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người. Ngài dựng nên con sống vui cùng thế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giới. Đồng xanh cỏ hoa thơm ngát. Đùa vui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gần bên suối mát. Chúa ơi! Sướng vui thảnh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thơi. Và khi thơ bé Chúa đã dấu yêu che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chở. Dù bao gian khó Chúa quan phòng nâng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đỡ. Bình yên ở trong tay Chúa. Đời con còn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chi hơn nữa . Tháng năm náu nương bên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TÌNH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Tình Ngài tha thiết, dịu êm với biết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ngọt ngào. Tình Ngài nâng đỡ dìu con lướt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qua cơn ba đào. Chúa ơi tình Chúa dạt dào.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Hồng ân mãi chan hòa. Nguyện dâng khúc ca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cảm tạ. Tình Ngài lai láng vượt hơn núi cao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hay sông dài. Bàn tay êm ái chở che chúng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giữa cõi đời. Chúa ơi tình Chúa cao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Kìa tiếng Chúa kêu mời. Truyền rao danh Ngài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TÌNH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2. Rồi con khôn lớn cuốn xoay giữa phong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ba đời. Đường đi trăm lối khiến tâm hồn bối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rối. Kìa muôn ngàn cơn cám dỗ, làm con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nhiều phen sa ngã. Cánh xa cánh tay người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Cha. Ngài luôn đứng đó ngóng trông con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quay trở về. Từ bỏ đam mê thú vui của nhân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thế. Quỳ đây thành tâm thống hối. Đời con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ngập tràn tội lỗi. Chúa ơi! thứ tha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TÌNH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Tình Ngài tha thiết, dịu êm với biết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ngọt ngào. Tình Ngài nâng đỡ dìu con lướt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qua cơn ba đào. Chúa ơi tình Chúa dạt dào.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Hồng ân mãi chan hòa. Nguyện dâng khúc ca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cảm tạ. Tình Ngài lai láng vượt hơn núi cao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hay sông dài. Bàn tay êm ái chở che chúng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giữa cõi đời. Chúa ơi tình Chúa cao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Kìa tiếng Chúa kêu mời. Truyền rao danh Ngài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