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Đồi Gôlgôtha ngàn muôn xót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xa chỉ vì nhân gian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mang lấy thập tự giá.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vâng ý Chúa Cha Ngài muốn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chết cho tội ta làm sao nói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ân tình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Ôi Thập Giá ngất cao kìa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Thiên Chúa thân tắm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trong máu đào. Ôi thập giá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ngất cao. Ôi máu Thánh tuôn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trào. Tình Ngài thật lớn lao.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Mồ hôi với máu. Đòn roi đớn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đau. Vòng gai đâm sâu bước đi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ai nào hiểu thấu? Gục ngã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không biết bao lần. Thập giá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trên vai nặng thêm. vì yêu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nhân thế không màng tấm 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Ôi Thập Giá ngất cao kìa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Thiên Chúa thân tắm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trong máu đào. Ôi thập giá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ngất cao. Ôi máu Thánh tuôn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trào. Tình Ngài thật lớn lao.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Này cây Thánh giá. Thật cao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quý thay! Vì giữa rừng cây có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cây nào bằng Thánh giá? Vì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đã mang Đấng cứu đời, là Đức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tin soi ngàn nơi. Nguyện máu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Thánh Chúa rửa sạch lỗi tội.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THẬP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Ôi Thập Giá ngất cao kìa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Thiên Chúa thân tắm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trong máu đào. Ôi thập giá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ngất cao. Ôi máu Thánh tuôn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trào. Tình Ngài thật lớn lao.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