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cảm mến xiết bao. Lòng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trí con dâng lời tụng ca (a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a). Vì tình Chúa hằng mến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thương con Ngài ngả bóng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trên cuộc đời con mãi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Từng bước chân con 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về tay Ngài hằng canh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giữ (ư ư). Ngài dìu đưa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tiến (i) đi giữa dòng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bao nhiêu khó nguy.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cảm mến xiết bao. Lòng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trí con dâng lời tụng ca (a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a). Vì tình Chúa hằng mến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thương con Ngài ngả bóng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trên cuộc đời con mãi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2. Nguồn suối yêu thương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tuôn tràn cho cuộc đời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tươi mát (i i). Và hồn con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đây uống (ư) say suối tình</a:t>
            </a:r>
          </a:p>
          <a:p>
            <a:pPr algn="ctr"/>
            <a:r>
              <a:rPr sz="5400" b="1">
                <a:solidFill>
                  <a:srgbClr val="FFFFFF"/>
                </a:solidFill>
                <a:latin typeface="Arial"/>
              </a:rPr>
              <a:t>Ngài tim con ngất ngây.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cảm mến xiết bao. Lòng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trí con dâng lời tụng ca (a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a). Vì tình Chúa hằng mến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thương con Ngài ngả bóng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trên cuộc đời con mãi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Mộng ước con ươm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 bao lần đã tan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vỡ (ư ư). Còn niềm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sắt (i) son: Chúa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nguồn vui 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cảm mến xiết bao. Lòng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trí con dâng lời tụng ca (a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a). Vì tình Chúa hằng mến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thương con Ngài ngả bóng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trên cuộc đời con mãi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4. Một thoáng đam mê qua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rồi nhưng lòng còn vương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lối (i i). Lời Ngài yêu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thương thắp (ư) lên: Ánh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mặt trời xua tan bóng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ÔI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ĐK: Ôi cảm mến xiết bao. Lòng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trí con dâng lời tụng ca (a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a). Vì tình Chúa hằng mến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thương con Ngài ngả bóng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trên cuộc đời con mãi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