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BÍ TÍCH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Ôi Bí tích cao vời khôn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sánh. Ta bái thờ Chúa đang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ngự đây. Nghi lễ xưa đâu sánh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Bí Tích nầy. Niềm tin thế cho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giác quan cảm nghiệm.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BÍ TÍCH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Lòng hớn hở tán dương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mến.Cha Uy quyền, Chúa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 nhân. Lời chúc vinh ngợi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Thánh Thần.Ngàn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thuở xin chúc tụng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