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Ở LẠI VỚI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1. Ở lại với con, ở lại với con.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Đừng về nữa, đừng về nữa Chúa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ơi, thôi đừng về nữa. Chiều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xuống ngợp nơi nơi, bóng đen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giăng kín khung trời, nguyện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cầu Chúa thương ở lại với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Ở LẠI VỚI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Xin ở lại với con, vì hồn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luôn sống bởi Ngài, thôi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đừng về nữa Chúa ơi! Từ nghìn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thu xa trước Ngài đã thương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con, nay con nguyện yêu Ngài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tới muôn đời luôn.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Ở LẠI VỚI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Ở lại với con, ở lại với con.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Từng làn gió, từng làn gió đìu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hiu đem về lạnh giá. Dập tắt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lửa tin yêu, đó đây cô vắng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tiêu điều, nguyện cầu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thương ở lại với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Ở LẠI VỚI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Xin ở lại với con, vì hồn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luôn sống bởi Ngài, thôi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đừng về nữa Chúa ơi! Từ nghìn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thu xa trước Ngài đã thương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con, nay con nguyện yêu Ngài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tới muôn đời luôn.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Ở LẠI VỚI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Ở lại với con, ở lại với con.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Sầu đã chín, sầu đã chín Ngài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ơi, hy vọng vụt tắt. Đời biết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về nơi đâu, đắng cay nhen mắt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lệ sầu, nguyện cầu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thương ở lại với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Ở LẠI VỚI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Xin ở lại với con, vì hồn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luôn sống bởi Ngài, thôi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đừng về nữa Chúa ơi! Từ nghìn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thu xa trước Ngài đã thương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con, nay con nguyện yêu Ngài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tới muôn đời luôn.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