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Ở ĐÂU CÓ BÁC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ĐK: Ở đâu có bác ái và thương mến, ở đấy sẽ có Chúa hiện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diện (ư). 1A. Tình yêu Chúa Kitô đã đoàn tụ hợp nhất chúng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ta. Ta hãy vui mừng hoà ca trong Ngài. 1B. Hãy úy kính yêu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thương Chúa Trời hằng sống (ư). Và ta hãy yêu nhau với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tấm lòng (ư) chân thành. 2A. Vậy khi tới nơi đây trong cộng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đoàn hợp nhất chúng ta. Ta hãy giữ mình khỏi mối bất hoà.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2B. Đừng tranh chấp gian ngoa cũng đừng đôi chối cáo thưa.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Và ước gì Kitô Thiên Chúa ngự giữa ta luôn. 3A. Lạy Đức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Chúa Kitô, ước gì khắp hết chúng con. Cũng sẽ được cùng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thần thánh trên trời. 3B. Hưởng nhan Chúa quang vinh, ôi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niềm vui bao (ư) la. 3B. Niềm vui chẳng phôi pha đến muôn đời</a:t>
            </a:r>
          </a:p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(i). A-men.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