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NƯỚC TRƯỜNG SINH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ĐK: Nước trường sinh Chúa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tặng ban. Chính là lời của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Chúa. Dưỡng nuôi con từng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bước gian trần trên đường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về tới nhà Cha.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NƯỚC TRƯỜNG SINH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Nhớ ngày xưa nơi làng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Sa-ma-ri. Chúa hứa ban Nước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Hằng Sống diệu kỳ. Để từ đây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trên đường thiên lý. Sống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theo lời Ngài con nào hãi sợ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NƯỚC TRƯỜNG SINH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ĐK: Nước trường sinh Chúa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tặng ban. Chính là lời của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Chúa. Dưỡng nuôi con từng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bước gian trần trên đường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về tới nhà Cha.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NƯỚC TRƯỜNG SINH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Nước Ngài ban tuôn tràn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bao ơn thiêng. Uống nước này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sẽ chẳng khát bao giờ. Mở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lòng ra con gặp được Chúa.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Bước chân vào đời loan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truyền Chúa Tình thương.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NƯỚC TRƯỜNG SINH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ĐK: Nước trường sinh Chúa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tặng ban. Chính là lời của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Chúa. Dưỡng nuôi con từng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bước gian trần trên đường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về tới nhà Cha.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NƯỚC TRƯỜNG SINH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Chúa đã khát giữa đồi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Can-vê xưa. Để con lan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truyền khát vọng ấy giữa đời.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Từng nhịp tim chung hòa mơ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ước đắp xây an hòa trong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tình Chúa là Cha.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NƯỚC TRƯỜNG SINH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ĐK: Nước trường sinh Chúa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tặng ban. Chính là lời của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Chúa. Dưỡng nuôi con từng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bước gian trần trên đường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về tới nhà Cha.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