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1. Nước Trời như viên ngọc quý có người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tha thiết đi tìm. Tìm được rồi người kia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bán đi những gì mình có để mua cho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được. Viên ngọc quý là chính Chúa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Giêsu đòi ta phải hy sinh tất cả cho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Chúa. Cần bán đi những đam mê trần tục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để có được Ngài là phúc vinh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Có biết bao điều đang trói buộc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chúng con không cho ngước lên cao. Có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biết bao điều đang mê hoặc chúng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nơi kho tàng dưới thế. Xin cho con dám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buông rơi những bon chen tầm thường,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những đam mê tình trường. Xin cho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kiên cường để vượt qua tơ vương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hầu được Chúa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Nước trời như kho vật báu đã được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chôn giấu trong ruộng. Rồi tình cờ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kia đã gặp vui mừng bán hết để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mua cho được. Kho vật báu là chính Đức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Ki-tô niềm vui của nhân gian mang lại ơn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phúc. Cần bán đi những xa hoa đời mình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để có được Ngài là suối ơn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Có biết bao điều đang trói buộc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chúng con không cho ngước lên cao. Có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biết bao điều đang mê hoặc chúng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nơi kho tàng dưới thế. Xin cho con dám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buông rơi những bon chen tầm thường,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những đam mê tình trường. Xin cho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kiên cường để vượt qua tơ vương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hầu được Chúa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Nước trời như ai thả lưới, lưới đầy bao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cá gom được. Rồi vào bờ người ta sẽ xem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cá nào không tốt thì quăng ra ngoài.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đời sống còn có những quanh co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và ghen ghét so đo gây nhiều oan trái.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Cần bán đi những sân si dục vọng để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có được lòng xót thương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NƯỚC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Có biết bao điều đang trói buộc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chúng con không cho ngước lên cao. Có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biết bao điều đang mê hoặc chúng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nơi kho tàng dưới thế. Xin cho con dám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buông rơi những bon chen tầm thường,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những đam mê tình trường. Xin cho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kiên cường để vượt qua tơ vương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hầu được Chúa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