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Nước Trời như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hạt ngọc quý vùi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ruộng sâu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biết đâu mà tìm.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Có người buôn phương xa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tìm mua ngọc ngà, tìm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viên ngọc quý rất vui mừng.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về bán đi luôn của cải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chốn quê hương mua ngọc quý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 mua Nước Trời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Nước Trời như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hạt ngọc quý vùi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ruộng sâu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biết đâu mà tìm.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Nước Trời cho nhân gian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trên đường đi ngập tràn là một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viên ngọc quý Chúa thương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ban. Bằng cuộc sống thương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đau, bằng tận hiến dâng trao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xin ngọc quý xin ban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Nước Trời như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hạt ngọc quý vùi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ruộng sâu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biết đâu mà tìm.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Nước Trời ở đâu xa,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trong mọi nhà mở lòng ra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tìm thấy có đâu xa. Lòng thờ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Ba Ngôi, lòng trìu mến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anh em như là giá trao mua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Nước Trời như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hạt ngọc quý vùi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ruộng sâu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biết đâu mà tìm.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Nước Trời ban cho ai có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yêu hòa bình là đường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sự sống đến thiên cung.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hiền đức thanh cao, vẹn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sạch giữa thương đau sẽ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ban cho Nước Trời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Nước Trời như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hạt ngọc quý vùi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ruộng sâu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biết đâu mà tìm.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5. Nước Trời ban cho ai biết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tìm đi đường hẹp là đường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theo sự sống đến thiên cung,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bằng lòng mến không phai,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bằng Thập giá trên vai theo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Chúa đi lên Nước Trời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Nước Trời như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hạt ngọc quý vùi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trong ruộng sâu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biết đâu mà tìm.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