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NỮ VƯƠNG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Lạy Nữ Vương Rất Thánh Mân Côi, xin cầu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chúng tôi. Và khấn xin Mẹ thương đoàn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tội lỗi. Sống giữa thế gian ngày tháng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lắng lo trăm chiều, Mẹ ơi, dắt dìu đoàn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khi yếu. Dù phiêu bạt đi tới nơi nao, một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 ấy thôi. Vì Mẹ hằng soi dẫn người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đêm tối. Ngó ánh sáng sao, nhìn hướng vững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tâm con chèo; Chèo cho tới bến bờ quê 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Bang 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NỮ VƯƠNG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Thuyền trôi trên lớp sóng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xanh rợn rùng, Kìa bao cơn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gió mưa sắp vùi giập con giữa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khơi. Cậy trông Mẹ cứu giúp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vững lòng, Mẹ đừng nỡ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 phải đắng cay.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Bang 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NỮ VƯƠNG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Lạy Nữ Vương Rất Thánh Mân Côi, xin cầu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chúng tôi. Và khấn xin Mẹ thương đoàn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tội lỗi. Sống giữa thế gian ngày tháng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lắng lo trăm chiều, Mẹ ơi, dắt dìu đoàn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khi yếu. Dù phiêu bạt đi tới nơi nao, một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 ấy thôi. Vì Mẹ hằng soi dẫn người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đêm tối. Ngó ánh sáng sao, nhìn hướng vững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tâm con chèo; Chèo cho tới bến bờ quê 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Bang 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NỮ VƯƠNG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Đoàn con đang ngước mắt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Mẹ lành, Cầu Mẹ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sức thiêng vui chịu đựng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khổ đau. Vượt qua dương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quê Thiên Đàng, Hợp nhau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trông về Mẹ bao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Bang 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NỮ VƯƠNG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Lạy Nữ Vương Rất Thánh Mân Côi, xin cầu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chúng tôi. Và khấn xin Mẹ thương đoàn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tội lỗi. Sống giữa thế gian ngày tháng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lắng lo trăm chiều, Mẹ ơi, dắt dìu đoàn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khi yếu. Dù phiêu bạt đi tới nơi nao, một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 ấy thôi. Vì Mẹ hằng soi dẫn người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đêm tối. Ngó ánh sáng sao, nhìn hướng vững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tâm con chèo; Chèo cho tới bến bờ quê 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Bang 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