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NỘP THUẾ CHO CÊSARÊ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1. Người Biệt phái bàn mưu để bắt bẻ Chúa.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Đến thưa Người: Thưa Thầy là người ngay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lành. Theo sự thật Thầy dạy đường lối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Thiên Chúa. Theo ý Thầy có nên nộp thuế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hay không? Người biết rõ tà tâm lòng kẻ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giả dối. Nói với họ đưa một đồng tiền đang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dùng. Danh hiệu này và tượng là của ai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thế? Họ đáp rằng đó là của Cê-sa-rê.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NỘP THUẾ CHO CÊSARÊ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trả cho Cê-sa-rê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 của Cê-sa-rê. Hãy trả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những gì thuộc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Chúa. Hãy trả cho Cê-sa-rê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gì của Cê-sa-rê. Hãy trả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Thiên Chúa những gì thuộc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NỘP THUẾ CHO CÊSARÊ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Hằng trung tín người dân ở trong một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nước. Sống chân thật, chu toàn một người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nhân trần. Sống công bằng và làm rạng Danh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Thiên Chúa. Giữa thế trần đắp xây cuộc sống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tươi vui. Cầu xin Chúa dìu đưa cuộc sống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trần thế. Sống giữa đời nhưng lòng nhìn về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cõi trời. Luôn quảng đại, tràn đầy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dâng Chúa. Không vướng vào thế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quyền bạc tiền hư vô.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NỘP THUẾ CHO CÊSARÊ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trả cho Cê-sa-rê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 của Cê-sa-rê. Hãy trả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những gì thuộc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Chúa. Hãy trả cho Cê-sa-rê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gì của Cê-sa-rê. Hãy trả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Thiên Chúa những gì thuộc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