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Nghe chim hót bên trời, nhìn làn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mây trắng bay ngang lưng đồi. Bồi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hồi trong lòng người viễn khách.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Trong đêm vắng nghe giọt mưa rơi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giữa canh khuya vọng tiếng ai ru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hời. Người lữ khách thấy lòng mình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chơi vơi.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Xa xôi bước chân con rã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rời, ngày tháng qua đi mà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đường vẫn xa vời. Nguyện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dủ thương, mà dắt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tới quê hương luôn đẹp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hoài niềm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Nơi con suối trong lành từng đàn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nai đến vui chơi mơ màng. Thỏa lòng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sau nhiều ngày xa vắng. Như nai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khát con hằng trông mong suối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 nguyện Chúa đưa con về.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Niềm hạnh phúc sẽ tràn đầy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tim.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Xa xôi bước chân con rã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rời, ngày tháng qua đi mà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đường vẫn xa vời. Nguyện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dủ thương, mà dắt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tới quê hương luôn đẹp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hoài niềm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3. Qua bao núi bao đồi từng nhịp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chân bước nôn nao vui buồn. Tìm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về chân trời đầy nhung nhớ. Mong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ơn Chúa soi đường con đi dẫn đưa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con về tới quê an bình. được vui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sống giữa bầu trời yêu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NỖI NIỀM THA 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Xa xôi bước chân con rã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rời, ngày tháng qua đi mà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đường vẫn xa vời. Nguyện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 dủ thương, mà dắt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tới quê hương luôn đẹp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hoài niềm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