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NỖI NIỀM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Này đây bánh thơm đượm hương lúa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chín tươi ngọt ngào nơi nương đồng.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Rượu nho khiết tinh là do những hy sinh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lao nhọc thân con. ĐK 1-2: Xin dâng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nỗi niềm ước mong tình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thương. Vì tình yêu Thiên Chúa bao la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(ôi) một tình yêu không chút nhạt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NỖI NIỀM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Và đây trái ngon đời sương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gió lao công miệt mài con vun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trồng. Nguyện như lễ dâng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được cung tiến trước nhan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Trời cao sang.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NỖI NIỀM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Nhiều khi Chúa ơi! Buồn vương ướt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đôi mi tủi sầu nỗi chán chường. Vì nay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đã xa làng quê dấu yêu xưa nhắn gửi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cho ai? ĐK 3-4: Xin dâng Ngài đây đau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buồn tháng ngày dài héo hon. Một đời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xuôi chân kiếp tha hương (xa) bỏ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làng quê trăm nhớ nghìn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NỖI NIỀM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4. Thời gian vẫn trôi sầu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kia vẫn tuôn rơi phận nổi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trôi xứ người. Màn đêm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xuống mau lòng se thắt cơn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đau qua từng canh thâu.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