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Nơi nào oán ghét hờn căm,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con xây dựng tình người.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nào khinh khi nhục mạ, xin giúp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lại tha thứ. Nơi nào dối trá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sai lầm, xin giúp con đem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 lý. Nơi nào yếu đuối khổ đau,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giúp con đem lại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đồng hành bên con, ôi lạy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Ngài hằng dẫn đưa. Xin dùng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như khí cụ tình yêu của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dù có gian nan, luôn có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đi vững vàng. Vì chính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hiến thân, là khi gặp lại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Nơi nào có lắm hoài nghi, đem đức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xóa tan ngờ vực. Nơi nào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tim sờn lòng, xin giúp con trông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cậy nơi Chúa. Nơi nào bóng tối mây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mù, xin giúp con khơi nguồn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Nơi nào khóc lóc, sầu lo,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con đem lại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NƠI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đồng hành bên con, ôi lạy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Ngài hằng dẫn đưa. Xin dùng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như khí cụ tình yêu của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dù có gian nan, luôn có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đi vững vàng. Vì chính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hiến thân, là khi gặp lại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