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NƠI ĐỀN THÁNH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ĐK: Lạy Thiên Chúa, giữa nơi đền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thánh Ngài, con hồi tưởng lại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tình yêu Chúa rất bao la. Danh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thánh Chúa truyền tụng khắp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gần xa, dâng ngàn khúc nhạc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ngợi ca Chúa Vua muôn loài.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NƠI ĐỀN THÁNH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1. Nơi đền thánh con tiến dâng lên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cuộc đời, dâng trọn kiếp sống, quá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khứ, hiện tại, tương lai. Thánh hóa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con trong tình Ngài, dẫn bước con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trên đường dài, nên muối mặn đời,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nên ánh sáng cho người muôn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NƠI ĐỀN THÁNH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ĐK: Lạy Thiên Chúa, giữa nơi đền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thánh Ngài, con hồi tưởng lại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tình yêu Chúa rất bao la. Danh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thánh Chúa truyền tụng khắp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gần xa, dâng ngàn khúc nhạc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ngợi ca Chúa Vua muôn loài.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NƠI ĐỀN THÁNH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Thân lạy Chúa, vì quá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nhân loại, nên Người giáng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thế khoác lấy thân phận phàm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nhân. Chúa xuống ơn thiêng hằng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ngày, cứu thoát muôn dân tội đày,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ban phúc của Ngài cho thế giới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chan hòa niềm 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NƠI ĐỀN THÁNH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ĐK: Lạy Thiên Chúa, giữa nơi đền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thánh Ngài, con hồi tưởng lại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tình yêu Chúa rất bao la. Danh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thánh Chúa truyền tụng khắp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gần xa, dâng ngàn khúc nhạc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ngợi ca Chúa Vua muôn loài.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