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Trải qua bao thế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hệ Chúa chính nơi con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ẩn thân, náu nương,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rất an toàn (an toàn).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phán dạy: Hỡi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trần gian. Hãy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 cát bụi. Ngàn năm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 Tựa ngày qua đi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trống canh.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Trải qua bao thế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hệ Chúa chính nơi con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ẩn thân, náu nương,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rất an toàn (an toàn).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Ngày qua như là giấc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mộng. Như cỏ đồng trồi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mọc ban mai. Màu hoa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đẹp tươi nhưng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chiều ủ rũ tàn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Trải qua bao thế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hệ Chúa chính nơi con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ẩn thân, náu nương,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rất an toàn (an toàn).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dạy chúng con biết đếm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các ngày mình đang sống ngõ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hầu tâm trí được khôn ngoan.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xin trở lại Ngài đợi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bao giờ? Xin dủ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phận tôi tớ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CON ẨN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Trải qua bao thế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hệ Chúa chính nơi con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ẩn thân, náu nương,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rất an toàn (an toàn).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