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NOEL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NO-EL NO-EL trên trời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bừng ánh sáng NO-EL NO-EL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nhân trần hát ca mừng. Ngày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đã bỏ trời cao. Tình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vĩ đại nhường bao.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 danh Chúa trên chín tầng.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NOEL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Giữa đêm đông mịt mùng. Gió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rét run lạnh lùng. Chúa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 sinh xuống thế. Cứu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tội tình. Thoát khỏi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ngục hình. Đưa về quê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NOEL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NO-EL NO-EL trên trời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bừng ánh sáng NO-EL NO-EL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nhân trần hát ca mừng. Ngày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đã bỏ trời cao. Tình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vĩ đại nhường bao.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 danh Chúa trên chín tầng.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NOEL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Chúa sinh xuống cõi đời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giống như bao người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ngoại trừ chẳng mang tội lỗi.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trên muôn tầng trời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Giáng sinh nơi nghèo hèn. Nhân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trần cất tiếng ngợi khen.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NOEL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NO-EL NO-EL trên trời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bừng ánh sáng NO-EL NO-EL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nhân trần hát ca mừng. Ngày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đã bỏ trời cao. Tình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vĩ đại nhường bao.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 danh Chúa trên chín tầng.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NOEL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Có tiếng ru dịu dàng. Có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tiếng ca nhịp nhàng. Ngắm Hài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Đồng còn ngủ say. Trải qua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dặm đường dài với Ba Vua quỳ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lạy. An bình ai có lòng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NOEL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NO-EL NO-EL trên trời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bừng ánh sáng NO-EL NO-EL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nhân trần hát ca mừng. Ngày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đã bỏ trời cao. Tình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vĩ đại nhường bao.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 danh Chúa trên chín tầng.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