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Nào ta theo Chúa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đời. Nào ta theo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loan tin bình an.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đi, đi vào đời để đem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cho muôn người, lan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toả niềm vui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cất bước (Cùng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bước), ta ra đi (ta ra đi!), mang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niềm vui sưởi ấm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sức sống mới. Cùng cất bước (Cùng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bước), ta ra đi (ta ra đi!),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theo niềm vui thắp sáng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thêm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Nào ta theo Chúa đi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đời. Nào ta theo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loan tin mừng vui. Cùng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đi ta lên đường để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chứng nhân cho Nước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hoà niềm vui Tin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TIN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Cùng cất bước (Cùng cất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bước), ta ra đi (ta ra đi!), mang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niềm vui sưởi ấm cho cuộc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sức sống mới. Cùng cất bước (Cùng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cất bước), ta ra đi (ta ra đi!),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 theo niềm vui thắp sáng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thêm đẹp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