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Vẫn một tình yêu đấy thôi,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cơ cầu giăng lối, nhưng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nhiêu nỗi khổ sầu, khiến con trăn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trở bấy lâu. Tình yêu của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thẳm sâu, dẫu cho mưa ngâu nắng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hạ, dẫu cho phong ba hãi hùng,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nên những việc lạ lùng.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Mãi mãi Chúa là Tình Yêu cao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sáng muôn đời, tình yêu ôi rất cao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vời, một lòng thương con chẳng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vơi. Con vui giữa đời niềm vui ơn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cứu độ an tâm mỗi ngày vượt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qua với tình yêu Chúa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Vẫn một niềm tin đấy thôi,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 bao ngày tăm tối, nhưng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nỗi bồi hồi, giữa cơn nguy nàn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cuốn trôi. Bàn tay của Chúa dìu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đưa, dẫn con qua bao hiểm họa,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trên con đường lạ, Ngài dạy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hãy luôn vững dạ.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Mãi mãi Chúa là Tình Yêu cao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sáng muôn đời, tình yêu ôi rất cao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vời, một lòng thương con chẳng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vơi. Con vui giữa đời niềm vui ơn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cứu độ an tâm mỗi ngày vượt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qua với tình yêu Chúa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Vẫn lòng cậy trông đấy thôi,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nhưng qua những ngày trôi nổi,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nhưng qua những lối mịt mùng, biển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khơi muôn trùng sóng xô. Ngài luôn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che chở ủi an, giữa cơn gian nan khó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nhọc, ước mong con luôn một lòng,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niềm cậy trông sống trong hy vọng.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Mãi mãi Chúa là Tình Yêu cao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sáng muôn đời, tình yêu ôi rất cao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vời, một lòng thương con chẳng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vơi. Con vui giữa đời niềm vui ơn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cứu độ an tâm mỗi ngày vượt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qua với tình yêu Chúa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