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NIỀM VUI GẶP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Chúa là mùa xuân vĩnh cửu con tìm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về bên Ngài. Tưng bừng niềm vui mới rạng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ngời, cả trời đất như muốn hợp lời, ngợi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ca tình Chúa ban cho đời. Chúa là tình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yêu mãi mãi con đặt niềm hy vọng. Trong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lời ca tiếng hát rộn ràng, trong niềm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vui bát ngát dịu dàng tình Chúa ủ ấp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NIỀM VUI GẶP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Chúa là niềm vui con luôn khát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vọng tháng năm. Về bên Chúa dịu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hiền hồn trào dâng ân tình tươi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thắm. Bước đường trần gian bao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phen giông tố giữa đời. Tìm tựa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nương bên Ngài bao lo lắng u sầu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nhẹ vơi.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NIỀM VUI GẶP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Chúa là mùa xuân vĩnh cửu con tìm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về bên Ngài. Tưng bừng niềm vui mới rạng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ngời, cả trời đất như muốn hợp lời, ngợi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ca tình Chúa ban cho đời. Chúa là tình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yêu mãi mãi con đặt niềm hy vọng. Trong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lời ca tiếng hát rộn ràng, trong niềm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vui bát ngát dịu dàng tình Chúa ủ ấp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NIỀM VUI GẶP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Suối nguồn bình an nơi con suốt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đời nương tựa. Về bên Chúa nhân từ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niềm hân hoan dạt dào chan chứa.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Tháng ngày vần xoay con tim nhỏ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bé dâng trọn. Nguồn hạnh phúc vô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tận khi có Chúa mãi ở bên 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NIỀM VUI GẶP CHÚA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ĐK: Chúa là mùa xuân vĩnh cửu con tìm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về bên Ngài. Tưng bừng niềm vui mới rạng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ngời, cả trời đất như muốn hợp lời, ngợi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ca tình Chúa ban cho đời. Chúa là tình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yêu mãi mãi con đặt niềm hy vọng. Trong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lời ca tiếng hát rộn ràng, trong niềm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vui bát ngát dịu dàng tình Chúa ủ ấp</a:t>
            </a:r>
          </a:p>
          <a:p>
            <a:pPr algn="ctr"/>
            <a:r>
              <a:rPr sz="3750" b="1">
                <a:solidFill>
                  <a:srgbClr val="FFFFFF"/>
                </a:solidFill>
                <a:latin typeface="Arial"/>
              </a:rPr>
              <a:t>con.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Giang Tâm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