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NHỮNG NGƯỜI LÀM VƯỜN NHO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Những người làm vườn nho đo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độc thật khó. Đầy tớ đến với họ bị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xử như sâu bọ nào ai sẽ đo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quanh co. Tông đồ và tiên tri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rao truyền lời chân lý đời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chút nể vì và giết chết tức thì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đừng nản chí hãy can trường ra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NHỮNG NGƯỜI LÀM VƯỜN NHO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ĐK: Phiến đá mà thợ loại ra đã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trở nên viên đá góc tường việc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đó là việc lạ trước mắt chúng ta.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Giê-su Người là phiến đá xưa chết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ba ngày đã sống lại nào hãy cất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lời hoan ca mừng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NHỮNG NGƯỜI LÀM VƯỜN NHO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Chủ vườn là Thiên Chúa nhân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tinh tấn. Ngày báo oán đến gần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xét xử thế trần người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ác không một lần an tâm. Con chủ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đã từ trời xuống thế bị bạc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đãi ê chề Người đã chết não nề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đã sống lại rồi vui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NHỮNG NGƯỜI LÀM VƯỜN NHO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ĐK: Phiến đá mà thợ loại ra đã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trở nên viên đá góc tường việc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đó là việc lạ trước mắt chúng ta.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Giê-su Người là phiến đá xưa chết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ba ngày đã sống lại nào hãy cất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lời hoan ca mừng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NHỮNG NGƯỜI LÀM VƯỜN NHO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Dân tộc của Thiên Chúa đã bội bạc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quên lãng tình Chúa không ngó ngàng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luật Chúa đã xa đàng ngày mai đó tiếng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kêu gào âm vang. Dân ngoại thành dân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riêng quê trời rộn muôn tiếng niềm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thoát xích xiềng hạnh phúc bên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hiền đời sẽ mãi sống ân tình linh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NHỮNG NGƯỜI LÀM VƯỜN NHO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ĐK: Phiến đá mà thợ loại ra đã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trở nên viên đá góc tường việc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đó là việc lạ trước mắt chúng ta.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Giê-su Người là phiến đá xưa chết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ba ngày đã sống lại nào hãy cất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lời hoan ca mừng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