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NHƯ THẦY ĐÃ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ĐK: Tình yêu Chúa là Tình Yêu ban tặng nhưng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không, là Tình Yêu thứ tha bao dung. Tình yêu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Chúa là tình yêu quảng đại vô biên, là tình yêu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tín trung vẹn tuyền. Yêu! Như Chúa đã yêu, là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làm sống lại Tình Yêu Chúa rộng ban. Yêu! Như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Chúa đã yêu, minh chứng cho tình Ngài chứa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chan. Yêu! Như Chúa đã yêu. Lạy Ngài con xin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đến. Phụng sự trong yêu mến. Biết quên mình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phục vụ tha nhân và hãy yêu NHƯ THÀY ĐÃ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NHƯ THẦY ĐÃ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Xin ban cho con trái tim của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để con biết trắc ẩn giữa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đau thương. Xin ban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hai bàn tay Chúa, để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biết đỡ nâng bao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NHƯ THẦY ĐÃ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ĐK: Tình yêu Chúa là Tình Yêu ban tặng nhưng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không, là Tình Yêu thứ tha bao dung. Tình yêu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Chúa là tình yêu quảng đại vô biên, là tình yêu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tín trung vẹn tuyền. Yêu! Như Chúa đã yêu, là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làm sống lại Tình Yêu Chúa rộng ban. Yêu! Như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Chúa đã yêu, minh chứng cho tình Ngài chứa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chan. Yêu! Như Chúa đã yêu. Lạy Ngài con xin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đến. Phụng sự trong yêu mến. Biết quên mình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phục vụ tha nhân và hãy yêu NHƯ THÀY ĐÃ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NHƯ THẦY ĐÃ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Xin ban cho con ánh mắt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Chúa để con luôn thông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cảm với người anh em. Xin ban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con tấm lòng của Chúa,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luôn biết đỡ nâng bao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NHƯ THẦY ĐÃ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ĐK: Tình yêu Chúa là Tình Yêu ban tặng nhưng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không, là Tình Yêu thứ tha bao dung. Tình yêu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Chúa là tình yêu quảng đại vô biên, là tình yêu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tín trung vẹn tuyền. Yêu! Như Chúa đã yêu, là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làm sống lại Tình Yêu Chúa rộng ban. Yêu! Như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Chúa đã yêu, minh chứng cho tình Ngài chứa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chan. Yêu! Như Chúa đã yêu. Lạy Ngài con xin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đến. Phụng sự trong yêu mến. Biết quên mình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phục vụ tha nhân và hãy yêu NHƯ THÀY ĐÃ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NHƯ THẦY ĐÃ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3. Xin ban cho con dũng lực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của Chúa để con biết chối bỏ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bao niềm đam mê. Xin ban cho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con đôi bàn chân Chúa, để con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luôn biết sớt chia cho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NHƯ THẦY ĐÃ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ĐK: Tình yêu Chúa là Tình Yêu ban tặng nhưng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không, là Tình Yêu thứ tha bao dung. Tình yêu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Chúa là tình yêu quảng đại vô biên, là tình yêu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tín trung vẹn tuyền. Yêu! Như Chúa đã yêu, là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làm sống lại Tình Yêu Chúa rộng ban. Yêu! Như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Chúa đã yêu, minh chứng cho tình Ngài chứa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chan. Yêu! Như Chúa đã yêu. Lạy Ngài con xin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đến. Phụng sự trong yêu mến. Biết quên mình</a:t>
            </a:r>
          </a:p>
          <a:p>
            <a:pPr algn="ctr"/>
            <a:r>
              <a:rPr sz="3150" b="1">
                <a:solidFill>
                  <a:srgbClr val="FFFFFF"/>
                </a:solidFill>
                <a:latin typeface="Arial"/>
              </a:rPr>
              <a:t>phục vụ tha nhân và hãy yêu NHƯ THÀY ĐÃ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