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NGÀN SAO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Như ngàn sao trên trời cao đang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nhau thắp lên muôn màu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bầu trời đẹp làm sao xinh làm sao.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thường mong cho đời con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trong sáng như sao trời.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người đều thương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NGÀN SAO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Kính dâng Cha lễ dâng 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mơ đời con: được trong trắng,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hiền ngoan, khiêm tốn, vâng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lời. Kính dâng Cha lễ dâng 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mơ đời con: được tươi thắm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ban muôn ơn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NGÀN SAO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Đôi bàn tay ôi đẹp thay, đôi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kính dâng lên Ngài tâm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không phai không hề phai.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Ngài ban muôn ngàn ơn cho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dễ thương ngoan hiền. Cha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người đều thương, thương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NGÀN SAO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Kính dâng Cha lễ dâng 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mơ đời con: được trong trắng,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hiền ngoan, khiêm tốn, vâng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lời. Kính dâng Cha lễ dâng 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mơ đời con: được tươi thắm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ban muôn ơn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