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LỄ HY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Như của lễ hy sinh con dâng lên ngai tòa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Như của lễ hy sinh Ngài ơi! Tiến lễ vật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 con dâng, mong đáp đền cân xứng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yêu. Tình yêu cao vời của Chúa, luôn ủ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ấp con bao tháng ngày. Đây rượu bánh khiết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tinh do công lao hy sinh đời sống, đây rượu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bánh khiết tinh Ngài ơi! Với lễ vật đời con hôm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nay, nước mắt hòa chan lẫn mồ hôi. Ngài ơi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nhận lấy, Ngài nhận cho hiến lễ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LỄ HY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Tựa trầm hương lâng lâng nhẹ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bay, từng lời kinh say sưa đoàn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tiến Ngài. Ánh nến hồng thắp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tỏa lung linh, ngời lên tấm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son sắt chân thành. Đây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 thân xác trọn tâm tư,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dâng như lễ vật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LỄ HY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Như của lễ hy sinh con dâng lên ngai tòa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Như của lễ hy sinh Ngài ơi! Tiến lễ vật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 con dâng, mong đáp đền cân xứng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yêu. Tình yêu cao vời của Chúa, luôn ủ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ấp con bao tháng ngày. Đây rượu bánh khiết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tinh do công lao hy sinh đời sống, đây rượu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bánh khiết tinh Ngài ơi! Với lễ vật đời con hôm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nay, nước mắt hòa chan lẫn mồ hôi. Ngài ơi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nhận lấy, Ngài nhận cho hiến lễ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LỄ HY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2. Này tuổi xuân mang bao mộng mơ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vào dựng xây tương lai ngày mai đầy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ước hẹn. Dâng tuổi hồng vui sống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trong thơ ngây. Và dâng tuổi già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nuôi đã bao gầy. Đây vui buồn trên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bước đường dương gian, nguyện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được dâng như lễ vật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LỄ HY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Như của lễ hy sinh con dâng lên ngai tòa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Như của lễ hy sinh Ngài ơi! Tiến lễ vật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 con dâng, mong đáp đền cân xứng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yêu. Tình yêu cao vời của Chúa, luôn ủ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ấp con bao tháng ngày. Đây rượu bánh khiết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tinh do công lao hy sinh đời sống, đây rượu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bánh khiết tinh Ngài ơi! Với lễ vật đời con hôm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nay, nước mắt hòa chan lẫn mồ hôi. Ngài ơi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nhận lấy, Ngài nhận cho hiến lễ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