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HOA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1. Têrêsa Hài Đồng Giê-su, tâm hồn trong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trắng đơn sơ khiêm nhu. Ngài luôn khao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khát sống hiến dâng phục vụ, hiến trọn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cuộc đời cho Thiên Chúa tình yêu. Tuổi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thanh xuân vỏn vẹn có là bao, lòng chẳng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ngại chi bao gian nguy giăng lối. Mà ngài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vẫn vui không than vãn một lời, nguyện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cầu hy sinh sống trọn tình Chúa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HOA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Này là Têrêsa, hoa thắm xinh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mặn mà, cao quý hơn ngọc ngà, âm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thầm luôn tỏa ngát hương hoa.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thiết tha xin Ngài mưa xuống muôn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hoa hồng, tưới mát muôn cõi lòng,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từ bàn tay Thiên Chúa từ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HOA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2. Têrêsa Hài Đồng Giê-su, nay được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hưởng phúc trên trời cao sang. Trần gian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thiên quốc tấu khúc ca rộn ràng, tán tạ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ngợi mừng ôi trinh nữ đẹp xinh. Hiệp lòng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xin ngài nguyện giúp cầu thay, phù trì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đoàn con luôn yêu thương hiệp nhất. Nhiệt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thành dấn thân đi reo giắc Tin Mừng, bằng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việc đơn sơ nhưng chân thành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HOA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Này là Têrêsa, hoa thắm xinh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mặn mà, cao quý hơn ngọc ngà, âm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thầm luôn tỏa ngát hương hoa.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thiết tha xin Ngài mưa xuống muôn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hoa hồng, tưới mát muôn cõi lòng,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từ bàn tay Thiên Chúa từ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