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VỀ TÌNH MẸ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Chúa tác sinh con vào đời cho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một mái ấm. Có bóng cha yêu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hiền hòa, có tình mẹ rất bao la.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cha dang cánh bay, tình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mẹ cao vút mây. Con ngụp lặn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trong hạnh phúc biết mấy.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VỀ TÌNH MẸ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Ngọt ngào khúc hát tri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Chúa xuống muôn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cha mẹ con tháng ngày an hòa.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ngọn nến cháy tiêu hao.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vất vả gian lao. Nhắc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con nghĩa nặng tình mẹ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VỀ TÌNH MẸ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Tiếng hát ru con vào đời đêm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đêm mẹ thao thức. Uốn nắn cho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con thành người, mối tình phụ tử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khôn vơi. Rồi khi con lớn khôn,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trùng dương vỗ cánh bay. Tấm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lòng mẹ cha luôn mãi dõi bước.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VỀ TÌNH MẸ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Ngọt ngào khúc hát tri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Chúa xuống muôn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cha mẹ con tháng ngày an hòa.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ngọn nến cháy tiêu hao.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vất vả gian lao. Nhắc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con nghĩa nặng tình mẹ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VỀ TÌNH MẸ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Có những khi xuôi dòng đời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nghe lòng phơi phới. Thấp thoáng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hương hoa gọi mời, ngất trời hạnh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phúc lên ngôi. Rồi mùa Xuân sẽ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qua, và mùa Đông bước sang. Tấm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lòng mẹ cha như những bóng mát.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NHỚ VỀ TÌNH MẸ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Ngọt ngào khúc hát tri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cầu Chúa xuống muôn 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cha mẹ con tháng ngày an hòa.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Tựa ngọn nến cháy tiêu hao. Một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vất vả gian lao. Nhắc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 con nghĩa nặng tình mẹ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