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NHỚ CẨN THẬN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Đừng làm việc bố thí, với lòng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phô trương công đức. Đừng thổi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loa báo trước, để cho thiên hạ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tụng ca. Hãy làm việc bố thí với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lòng kín đáo khiêm nhu. Đừng để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tay trái biết việc tay phải 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NHỚ CẨN THẬN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Chúa ta, Đấng ngự nơi bí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ẩn. Chúa ta, thấu suốt mọi bí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ẩn. Ngài sẽ nhìn thấy,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sẽ thưởng công, những việc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ta làm, với lòng thành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NHỚ CẨN THẬN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Đừng cầu nguyện khắp chốn, cốt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muôn dân trông thấy. Cầu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lâu giữa phố, để cho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 tụng ca. Hãy vào nơi thanh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vắng, với lòng kính mến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Mà cầu xin với Chúa,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thương đáp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NHỚ CẨN THẬN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Chúa ta, Đấng ngự nơi bí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ẩn. Chúa ta, thấu suốt mọi bí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ẩn. Ngài sẽ nhìn thấy,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sẽ thưởng công, những việc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ta làm, với lòng thành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NHỚ CẨN THẬN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Ngày giữ chay con hãy nhớ đừng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cho ai nhận biết. Mặt mày đừng ủ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rủ, để cho thiên hạ tụng ca. Xức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dầu thơm trên tóc, nét mặt sáng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láng tươi vui. Chỉ tỏ cho Thiên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biết việc ăn chay của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NHỚ CẨN THẬN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ĐK: Chúa ta, Đấng ngự nơi bí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ẩn. Chúa ta, thấu suốt mọi bí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ẩn. Ngài sẽ nhìn thấy,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sẽ thưởng công, những việc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ta làm, với lòng thành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