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Nhìn lên Thánh giá máu Chúa đổ chan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hòa. Vì đâu xác Chúa cam chịu bao khổ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hình?. Đồi xưa ghi dấu với mối tình thẳm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sâu. Chúa chấp nhận khổ đau chỉ vì con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hỡi con ơi. Vì con tội lỗi Chúa sinh xuống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đời, đòn roi khổ giá chẳng than oán một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lời, người ơi hãy nhớ thống hối và khấn xin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 thứ tội lỗi xưa ban hồng ân dư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Ngước mắt nhìn Thập giá kia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 vời cả đất trời màu thê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lương khắp nơi, khóc vì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trời cao xa xôi hiến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 hy sinh cứu người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Nhìn lên Thánh giá máu Chúa đổ chan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hòa. Vì đâu xác Chúa cam chịu bao khổ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hình?. Đồi xưa ghi dấu với mối tình thẳm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sâu. Chúa chấp nhận khổ đau chỉ vì con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hỡi con ơi. Vì con tội lỗi Chúa sinh xuống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đời, đòn roi khổ giá chẳng than oán một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lời, người ơi hãy nhớ thống hối và khấn xin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 thứ tội lỗi xưa ban hồng ân dư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Hỡi thế trần hãy khóc than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tội mình vì Chúa Trời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thương chúng sinh chết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nhục nhã người đời đều coi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khinh Chúa nhân từ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xóa tội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Nhìn lên Thánh giá máu Chúa đổ chan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hòa. Vì đâu xác Chúa cam chịu bao khổ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hình?. Đồi xưa ghi dấu với mối tình thẳm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sâu. Chúa chấp nhận khổ đau chỉ vì con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hỡi con ơi. Vì con tội lỗi Chúa sinh xuống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đời, đòn roi khổ giá chẳng than oán một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lời, người ơi hãy nhớ thống hối và khấn xin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 thứ tội lỗi xưa ban hồng ân dư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Khắp núi đồi chợt vỡ tung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tơi bời, vạn mây mờ chợt phủ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che khắp nơi, chốn đền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màn nhà thờ chia đôi, lúc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ngừng hơi giữa bầu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NHÌN LÊN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Nhìn lên Thánh giá máu Chúa đổ chan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hòa. Vì đâu xác Chúa cam chịu bao khổ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hình?. Đồi xưa ghi dấu với mối tình thẳm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sâu. Chúa chấp nhận khổ đau chỉ vì con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hỡi con ơi. Vì con tội lỗi Chúa sinh xuống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đời, đòn roi khổ giá chẳng than oán một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lời, người ơi hãy nhớ thống hối và khấn xin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 thứ tội lỗi xưa ban hồng ân dư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