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NHÌN LÊN NHAN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ĐK: Nhìn lên nhan Chúa từ nhân. Hồn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con tha thiết cầu khấn. Xin xuống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muôn ân giúp con luôn vững tin giữa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trần gian. Giờ đây hạnh phúc triền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miên. Tựa nương bên Chúa trìu mến.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Con hát vang lên khúc tân ca tán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dương Chúa uy quyền.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NHÌN LÊN NHAN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Giờ phút êm đềm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sướng vui. Trần gian ước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mơ bao đời, hồn con quên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lãng thời gian. Nghỉ yên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trong Chúa từ 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NHÌN LÊN NHAN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ĐK: Nhìn lên nhan Chúa từ nhân. Hồn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con tha thiết cầu khấn. Xin xuống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muôn ân giúp con luôn vững tin giữa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trần gian. Giờ đây hạnh phúc triền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miên. Tựa nương bên Chúa trìu mến.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Con hát vang lên khúc tân ca tán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dương Chúa uy quyền.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NHÌN LÊN NHAN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2. Này Chúa ban mình nuôi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dưỡng con. Cùng con bước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đi trên đời, hồn con vui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sướng thảnh thơi. Nguyện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luông trung tín cùng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NHÌN LÊN NHAN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ĐK: Nhìn lên nhan Chúa từ nhân. Hồn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con tha thiết cầu khấn. Xin xuống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muôn ân giúp con luôn vững tin giữa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trần gian. Giờ đây hạnh phúc triền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miên. Tựa nương bên Chúa trìu mến.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Con hát vang lên khúc tân ca tán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dương Chúa uy quyền.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NHÌN LÊN NHAN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Ngàn nỗi ưu phiền nay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lắng vơi. Hồng ân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ban dư đầy, hồn con như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đóa hồng tươi. Ðược muôn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tia nắng dọi chiếu.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NHÌN LÊN NHAN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ĐK: Nhìn lên nhan Chúa từ nhân. Hồn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con tha thiết cầu khấn. Xin xuống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muôn ân giúp con luôn vững tin giữa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trần gian. Giờ đây hạnh phúc triền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miên. Tựa nương bên Chúa trìu mến.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Con hát vang lên khúc tân ca tán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dương Chúa uy quyền.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