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NHIỆM MẦU 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nhiệm mầu tình yêu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thân trên Thập giá, ơn cứu rỗi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trào tuôn, khắp thế nhân vang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ca. Đây, Ngài mời gọi con đến, kết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liên trong tình mến, cùng chia sẻ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tiệc thánh, Chúa dưỡng nuôi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khát khao.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NHIỆM MẦU 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1. Chúa đã thương hiến mình,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yêu thương hết tình, vì đoàn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con đã hy sinh. Đây Mình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Máu Thánh Chúa, phúc thiêng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vô bờ, thần luơng ước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NHIỆM MẦU 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nhiệm mầu tình yêu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thân trên Thập giá, ơn cứu rỗi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trào tuôn, khắp thế nhân vang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ca. Đây, Ngài mời gọi con đến, kết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liên trong tình mến, cùng chia sẻ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tiệc thánh, Chúa dưỡng nuôi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khát khao.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NHIỆM MẦU 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Con hân hoan hát mừng,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tình yêu cửu trùng tình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yêu cao quý tín trung. Vì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tình Ngài yêu con, muôn năm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mãi còn tình yêu sắc son.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NHIỆM MẦU 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nhiệm mầu tình yêu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thân trên Thập giá, ơn cứu rỗi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trào tuôn, khắp thế nhân vang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ca. Đây, Ngài mời gọi con đến, kết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liên trong tình mến, cùng chia sẻ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tiệc thánh, Chúa dưỡng nuôi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khát khao.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NHIỆM MẦU 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3. Sống trong một Giáo Hội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nhiệm thể cao vời tình yêu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xây đắp muôn nơi. Vì cùng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nhau hiệp thông, chung một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tấm lòng điều Chúa khát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NHIỆM MẦU TÌNH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nhiệm mầu tình yêu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thân trên Thập giá, ơn cứu rỗi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trào tuôn, khắp thế nhân vang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ca. Đây, Ngài mời gọi con đến, kết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liên trong tình mến, cùng chia sẻ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tiệc thánh, Chúa dưỡng nuôi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khát khao.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