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Nhân trần ơi vui lên,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thật! Alleluia.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 Alleluia. Đức Ki-tô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đập tan thần chết cùng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Ngài thông ban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 Alleluia.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Đức Ki-tô Chiên vượt qua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Chúa. Đã hy sinh chịu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thay tội nhân. Và từ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chiến thắng tử thần.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 hài hòa chan chứa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Nhân trần ơi vui lên,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thật! Alleluia.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 Alleluia. Đức Ki-tô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đập tan thần chết cùng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Ngài thông ban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 Alleluia.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Ki-tô nên niềm tin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thế. Phá tan đi tội 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trần gian. Hò reo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Chư Thánh, nhân trần.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Vua khải hoàn ngàn đời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thắng Sa tan.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Nhân trần ơi vui lên,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thật! Alleluia.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 Alleluia. Đức Ki-tô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đập tan thần chết cùng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Ngài thông ban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 Alleluia.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Nhớ năm xưa dân vượt qua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Biển Đỏ. Chúa dẫn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từng bước trong bình 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hôm nay Ngài giải phóng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loại. Qua biển tội dìu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Quốc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Nhân trần ơi vui lên,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thật! Alleluia.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 Alleluia. Đức Ki-tô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đập tan thần chết cùng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Ngài thông ban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 Alleluia.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Lắng tai nghe trong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rộn tinh tú. Cất âm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chúc Vua toàn năng.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reo lên nào Hiền Mẫu,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Giáo Hội. Mang y phục rực mầu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nghênh đón Tân Vương.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NHÂN TRẦN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Nhân trần ơi vui lên,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thật! Alleluia.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 Alleluia. Đức Ki-tô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đập tan thần chết cùng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Ngài thông ban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 Alleluia.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Mừng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