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NHÂN CHỨNG PHÚC ÂM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Ta về thôi vì thánh lễ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hết nhưng đời ta là thánh lễ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nối dài. Đem tình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 đến mọi nơi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sao để thành chứng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NHÂN CHỨNG PHÚC ÂM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Này Ngài sai ta đi đây đó.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chứng nhân Phúc Âm. Lãnh sứ mạng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trao hôm nào vì là con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Này Ngài sai ta đi đây đó 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loan báo Tin Mừng. Loan tin mới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của Ngài rằng Thiên Chúa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loài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NHÂN CHỨNG PHÚC ÂM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Ta đừng lo vì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biết con người ta nhiều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yếu đuối lỗi lầm. Nên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ban ơn thánh triền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miên ta sống sao để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chứng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NHÂN CHỨNG PHÚC ÂM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Này Ngài sai ta đi đây đó.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chứng nhân Phúc Âm. Lãnh sứ mạng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trao hôm nào vì là con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Này Ngài sai ta đi đây đó 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loan báo Tin Mừng. Loan tin mới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của Ngài rằng Thiên Chúa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loài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