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NHẠC KHÚC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Lời cầu con dâng lên như hương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thơm, như hương thơm lên cõi Thiên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đường bay lên cõi Thiên đường thiết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tha con cầu khấn. Lời cầu con dâng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lên như hương thơm, như hương thơm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lên cõi Thiên đường bay lên cõi Thiên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đường xin Chúa hãy dủ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NHẠC KHÚC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Lời con xin hôm nay, lời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hôm mai luôn trinh trong,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luôn yêu thương trong tình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Chúa. Dù khi con đau thương, dù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khi con cô đơn xin cho con cho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yêu (mến) Chúa nhân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NHẠC KHÚC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Lời cầu con dâng lên như hương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thơm, như hương thơm lên cõi Thiên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đường bay lên cõi Thiên đường thiết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tha con cầu khấn. Lời cầu con dâng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lên như hương thơm, như hương thơm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lên cõi Thiên đường bay lên cõi Thiên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đường xin Chúa hãy dủ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NHẠC KHÚC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Đời nay bao hân hoan buồn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đau kia mai sau xin trao dâng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xin dâng trao về Chúa. Ngài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ơi xin thương con, Ngài ơi xin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trao ban cho yên vui cho yêu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thương (sáng) mãi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NHẠC KHÚC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Lời cầu con dâng lên như hương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thơm, như hương thơm lên cõi Thiên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đường bay lên cõi Thiên đường thiết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tha con cầu khấn. Lời cầu con dâng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lên như hương thơm, như hương thơm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lên cõi Thiên đường bay lên cõi Thiên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đường xin Chúa hãy dủ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NHẠC KHÚC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Lệ con nay tuôn trơi buồn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vui mai dâng cao xin Cha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thương, xin Cha thương luôn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gìn giữ. Thì hôm nay con xin và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mai kia con xin thương con đi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yêu con đi (mãi) mãi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NHẠC KHÚC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Lời cầu con dâng lên như hương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thơm, như hương thơm lên cõi Thiên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đường bay lên cõi Thiên đường thiết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tha con cầu khấn. Lời cầu con dâng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lên như hương thơm, như hương thơm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lên cõi Thiên đường bay lên cõi Thiên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đường xin Chúa hãy dủ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